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5" r:id="rId4"/>
  </p:sldMasterIdLst>
  <p:sldIdLst>
    <p:sldId id="256" r:id="rId5"/>
    <p:sldId id="259" r:id="rId6"/>
    <p:sldId id="267" r:id="rId7"/>
    <p:sldId id="260" r:id="rId8"/>
    <p:sldId id="261" r:id="rId9"/>
    <p:sldId id="268" r:id="rId10"/>
    <p:sldId id="262" r:id="rId11"/>
    <p:sldId id="269" r:id="rId12"/>
    <p:sldId id="263" r:id="rId13"/>
    <p:sldId id="264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rita" initials="a" lastIdx="1" clrIdx="0">
    <p:extLst>
      <p:ext uri="{19B8F6BF-5375-455C-9EA6-DF929625EA0E}">
        <p15:presenceInfo xmlns:p15="http://schemas.microsoft.com/office/powerpoint/2012/main" userId="amri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504"/>
    <a:srgbClr val="F6C90A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0B6BDC-E9BA-416F-983E-EE5D99744581}" v="1" dt="2020-07-30T06:28:00.441"/>
    <p1510:client id="{D04F6D8F-65DF-4FC8-8C9F-D3FEDF5FEF21}" v="2" dt="2020-07-12T15:47:43.247"/>
    <p1510:client id="{D0EABDA3-C293-AC7C-856F-50135C6D319D}" v="11" dt="2020-07-09T10:27:47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thik Narayanan" userId="S::karthiknarayanan@am.students.amrita.edu::7c6a132f-ab90-4057-855f-b3bf0d56ebfb" providerId="AD" clId="Web-{D04F6D8F-65DF-4FC8-8C9F-D3FEDF5FEF21}"/>
    <pc:docChg chg="modSld">
      <pc:chgData name="Karthik Narayanan" userId="S::karthiknarayanan@am.students.amrita.edu::7c6a132f-ab90-4057-855f-b3bf0d56ebfb" providerId="AD" clId="Web-{D04F6D8F-65DF-4FC8-8C9F-D3FEDF5FEF21}" dt="2020-07-12T15:47:43.247" v="1" actId="1076"/>
      <pc:docMkLst>
        <pc:docMk/>
      </pc:docMkLst>
      <pc:sldChg chg="modSp">
        <pc:chgData name="Karthik Narayanan" userId="S::karthiknarayanan@am.students.amrita.edu::7c6a132f-ab90-4057-855f-b3bf0d56ebfb" providerId="AD" clId="Web-{D04F6D8F-65DF-4FC8-8C9F-D3FEDF5FEF21}" dt="2020-07-12T15:47:43.247" v="1" actId="1076"/>
        <pc:sldMkLst>
          <pc:docMk/>
          <pc:sldMk cId="4103930791" sldId="259"/>
        </pc:sldMkLst>
        <pc:picChg chg="mod">
          <ac:chgData name="Karthik Narayanan" userId="S::karthiknarayanan@am.students.amrita.edu::7c6a132f-ab90-4057-855f-b3bf0d56ebfb" providerId="AD" clId="Web-{D04F6D8F-65DF-4FC8-8C9F-D3FEDF5FEF21}" dt="2020-07-12T15:47:43.247" v="1" actId="1076"/>
          <ac:picMkLst>
            <pc:docMk/>
            <pc:sldMk cId="4103930791" sldId="259"/>
            <ac:picMk id="5" creationId="{00000000-0000-0000-0000-000000000000}"/>
          </ac:picMkLst>
        </pc:picChg>
      </pc:sldChg>
    </pc:docChg>
  </pc:docChgLst>
  <pc:docChgLst>
    <pc:chgData name="Mallugari Sai Nandan Reddy" userId="S::msnandanreddy@am.students.amrita.edu::a090d414-5681-46f3-a404-af64372d44d9" providerId="AD" clId="Web-{4F0B6BDC-E9BA-416F-983E-EE5D99744581}"/>
    <pc:docChg chg="addSld">
      <pc:chgData name="Mallugari Sai Nandan Reddy" userId="S::msnandanreddy@am.students.amrita.edu::a090d414-5681-46f3-a404-af64372d44d9" providerId="AD" clId="Web-{4F0B6BDC-E9BA-416F-983E-EE5D99744581}" dt="2020-07-30T06:28:00.441" v="0"/>
      <pc:docMkLst>
        <pc:docMk/>
      </pc:docMkLst>
      <pc:sldChg chg="new">
        <pc:chgData name="Mallugari Sai Nandan Reddy" userId="S::msnandanreddy@am.students.amrita.edu::a090d414-5681-46f3-a404-af64372d44d9" providerId="AD" clId="Web-{4F0B6BDC-E9BA-416F-983E-EE5D99744581}" dt="2020-07-30T06:28:00.441" v="0"/>
        <pc:sldMkLst>
          <pc:docMk/>
          <pc:sldMk cId="277646000" sldId="269"/>
        </pc:sldMkLst>
      </pc:sldChg>
    </pc:docChg>
  </pc:docChgLst>
  <pc:docChgLst>
    <pc:chgData name="Vishvesh S Rao" userId="S::vishveshsrao@am.students.amrita.edu::9593c73d-e8f0-490a-bf70-6eb883ab0a94" providerId="AD" clId="Web-{D0EABDA3-C293-AC7C-856F-50135C6D319D}"/>
    <pc:docChg chg="addSld modSld">
      <pc:chgData name="Vishvesh S Rao" userId="S::vishveshsrao@am.students.amrita.edu::9593c73d-e8f0-490a-bf70-6eb883ab0a94" providerId="AD" clId="Web-{D0EABDA3-C293-AC7C-856F-50135C6D319D}" dt="2020-07-09T10:28:25.123" v="13"/>
      <pc:docMkLst>
        <pc:docMk/>
      </pc:docMkLst>
      <pc:sldChg chg="addSp delSp modSp mod setBg">
        <pc:chgData name="Vishvesh S Rao" userId="S::vishveshsrao@am.students.amrita.edu::9593c73d-e8f0-490a-bf70-6eb883ab0a94" providerId="AD" clId="Web-{D0EABDA3-C293-AC7C-856F-50135C6D319D}" dt="2020-07-09T10:28:25.123" v="13"/>
        <pc:sldMkLst>
          <pc:docMk/>
          <pc:sldMk cId="1907416417" sldId="256"/>
        </pc:sldMkLst>
        <pc:spChg chg="mo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2" creationId="{00000000-0000-0000-0000-000000000000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7" creationId="{FBDCECDC-EEE3-4128-AA5E-82A8C08796E8}"/>
          </ac:spMkLst>
        </pc:spChg>
        <pc:spChg chg="add del">
          <ac:chgData name="Vishvesh S Rao" userId="S::vishveshsrao@am.students.amrita.edu::9593c73d-e8f0-490a-bf70-6eb883ab0a94" providerId="AD" clId="Web-{D0EABDA3-C293-AC7C-856F-50135C6D319D}" dt="2020-07-09T10:28:25.107" v="12"/>
          <ac:spMkLst>
            <pc:docMk/>
            <pc:sldMk cId="1907416417" sldId="256"/>
            <ac:spMk id="8" creationId="{A9286AD2-18A9-4868-A4E3-7A2097A20810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9" creationId="{4260EDE0-989C-4E16-AF94-F652294D828E}"/>
          </ac:spMkLst>
        </pc:spChg>
        <pc:spChg chg="add">
          <ac:chgData name="Vishvesh S Rao" userId="S::vishveshsrao@am.students.amrita.edu::9593c73d-e8f0-490a-bf70-6eb883ab0a94" providerId="AD" clId="Web-{D0EABDA3-C293-AC7C-856F-50135C6D319D}" dt="2020-07-09T10:28:25.123" v="13"/>
          <ac:spMkLst>
            <pc:docMk/>
            <pc:sldMk cId="1907416417" sldId="256"/>
            <ac:spMk id="11" creationId="{1F3985C0-E548-44D2-B30E-F3E42DADE133}"/>
          </ac:spMkLst>
        </pc:spChg>
        <pc:picChg chg="add del">
          <ac:chgData name="Vishvesh S Rao" userId="S::vishveshsrao@am.students.amrita.edu::9593c73d-e8f0-490a-bf70-6eb883ab0a94" providerId="AD" clId="Web-{D0EABDA3-C293-AC7C-856F-50135C6D319D}" dt="2020-07-09T10:28:25.107" v="12"/>
          <ac:picMkLst>
            <pc:docMk/>
            <pc:sldMk cId="1907416417" sldId="256"/>
            <ac:picMk id="4" creationId="{3491B141-8499-4D9B-B7A4-DA256DBA19F0}"/>
          </ac:picMkLst>
        </pc:picChg>
        <pc:cxnChg chg="add del">
          <ac:chgData name="Vishvesh S Rao" userId="S::vishveshsrao@am.students.amrita.edu::9593c73d-e8f0-490a-bf70-6eb883ab0a94" providerId="AD" clId="Web-{D0EABDA3-C293-AC7C-856F-50135C6D319D}" dt="2020-07-09T10:28:25.107" v="12"/>
          <ac:cxnSpMkLst>
            <pc:docMk/>
            <pc:sldMk cId="1907416417" sldId="256"/>
            <ac:cxnSpMk id="10" creationId="{E7A7CD63-7EC3-44F3-95D0-595C4019FF24}"/>
          </ac:cxnSpMkLst>
        </pc:cxnChg>
      </pc:sldChg>
      <pc:sldChg chg="new">
        <pc:chgData name="Vishvesh S Rao" userId="S::vishveshsrao@am.students.amrita.edu::9593c73d-e8f0-490a-bf70-6eb883ab0a94" providerId="AD" clId="Web-{D0EABDA3-C293-AC7C-856F-50135C6D319D}" dt="2020-07-08T16:55:41.286" v="0"/>
        <pc:sldMkLst>
          <pc:docMk/>
          <pc:sldMk cId="1324956164" sldId="267"/>
        </pc:sldMkLst>
      </pc:sldChg>
      <pc:sldChg chg="new">
        <pc:chgData name="Vishvesh S Rao" userId="S::vishveshsrao@am.students.amrita.edu::9593c73d-e8f0-490a-bf70-6eb883ab0a94" providerId="AD" clId="Web-{D0EABDA3-C293-AC7C-856F-50135C6D319D}" dt="2020-07-09T10:07:25.181" v="1"/>
        <pc:sldMkLst>
          <pc:docMk/>
          <pc:sldMk cId="1071901569" sldId="268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22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910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86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95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04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6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3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71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9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73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>
            <a:normAutofit/>
          </a:bodyPr>
          <a:lstStyle/>
          <a:p>
            <a:r>
              <a:rPr lang="en-US">
                <a:latin typeface="Arial"/>
                <a:cs typeface="Arial"/>
              </a:rPr>
              <a:t>Macros and Preprocessors</a:t>
            </a:r>
            <a:endParaRPr lang="en-IN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7416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398" y="1031966"/>
            <a:ext cx="80336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2. Macros using # define pre-processor directive.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We can define a macro in C using the # define preprocessor directive.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eg.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#define PI 3.14159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When we use 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PI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the program, it is replaced with 3.14159.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C13A76-28A7-44B5-8226-07898CAC19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1861" y="43036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51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442755"/>
            <a:ext cx="11900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8486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983" y="990598"/>
            <a:ext cx="9735365" cy="19093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776" y="3084194"/>
            <a:ext cx="9379132" cy="26256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960" y="418012"/>
            <a:ext cx="3396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/>
              <a:t>Macros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2160ED-D904-48F1-858A-1B898282D6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3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956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51" y="587829"/>
            <a:ext cx="10086840" cy="338328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FE239A-78E6-4BF6-86B3-E99314A7A5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5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91" y="2821577"/>
            <a:ext cx="10593977" cy="35008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886" y="166005"/>
            <a:ext cx="10596291" cy="250398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08F93C-609C-4EFF-9608-77FC2CC3AC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76522" y="49927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1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901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8457" y="762143"/>
            <a:ext cx="9627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  </a:t>
            </a:r>
            <a:r>
              <a:rPr lang="en-US" sz="3200" u="sng"/>
              <a:t>C Preprocessor</a:t>
            </a:r>
            <a:endParaRPr lang="en-IN" sz="3200" u="sng"/>
          </a:p>
        </p:txBody>
      </p:sp>
      <p:sp>
        <p:nvSpPr>
          <p:cNvPr id="3" name="TextBox 2"/>
          <p:cNvSpPr txBox="1"/>
          <p:nvPr/>
        </p:nvSpPr>
        <p:spPr>
          <a:xfrm>
            <a:off x="901336" y="1776548"/>
            <a:ext cx="1073766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C Preprocessor transforms your program before it is compiled.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These transformations can be the inclusion of header file, macro expansions etc.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 preprocessor is a text substitution tool, and it instructs the compiler to do the required preprocessing, before actual compilation.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All preprocessor commands start with a # symbol.</a:t>
            </a:r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696" y="4377636"/>
            <a:ext cx="6581775" cy="1304925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9F1A2F-7078-4DF7-AF90-63246106C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6008" y="36053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9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4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2696" y="692332"/>
            <a:ext cx="964038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r>
              <a:rPr lang="en-US"/>
              <a:t> 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Some of the common uses of preprocessor directives are: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/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Including Header Files: # include.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eg. # include &lt;stdio.h&gt;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Here stdio.h is a header file.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#include preprocessor replaces the above line with the contents of stdio.h header file.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You can also create your own header file and include it in your program using this  	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preprocessor directive.</a:t>
            </a: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eg.  #include “my_header.h”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417B44B-5AB5-4EDB-9DEF-74757BF13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0556" y="1984514"/>
            <a:ext cx="689113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8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CD6CE29747349A5A94DA81629FDC5" ma:contentTypeVersion="7" ma:contentTypeDescription="Create a new document." ma:contentTypeScope="" ma:versionID="74c8744286b98019bdbae29fe2779df0">
  <xsd:schema xmlns:xsd="http://www.w3.org/2001/XMLSchema" xmlns:xs="http://www.w3.org/2001/XMLSchema" xmlns:p="http://schemas.microsoft.com/office/2006/metadata/properties" xmlns:ns2="288a120d-550d-410d-8e83-3a0debd8f61a" targetNamespace="http://schemas.microsoft.com/office/2006/metadata/properties" ma:root="true" ma:fieldsID="528fa55f1d07907ddce12cd63464a001" ns2:_="">
    <xsd:import namespace="288a120d-550d-410d-8e83-3a0debd8f6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8a120d-550d-410d-8e83-3a0debd8f6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9A76D5-7F1F-4B42-8140-9174ABCA768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2FA312F-EFEE-4B45-88EB-C2ADD3E3F7B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A46F5F-C4A3-4A4A-AB25-3D94D705FAA2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Retrospect</vt:lpstr>
      <vt:lpstr>Macros and Preprocessors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amrita</dc:creator>
  <cp:revision>4</cp:revision>
  <dcterms:created xsi:type="dcterms:W3CDTF">2020-05-16T06:29:04Z</dcterms:created>
  <dcterms:modified xsi:type="dcterms:W3CDTF">2020-07-30T06:28:01Z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0x010100643CD6CE29747349A5A94DA81629FDC5</vt:lpwstr>
  </property>
</Properties>
</file>

<file path=docProps/thumbnail.jpeg>
</file>